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97" r:id="rId4"/>
    <p:sldId id="271" r:id="rId5"/>
    <p:sldId id="298" r:id="rId6"/>
    <p:sldId id="299" r:id="rId7"/>
    <p:sldId id="272" r:id="rId8"/>
    <p:sldId id="304" r:id="rId9"/>
    <p:sldId id="300" r:id="rId10"/>
    <p:sldId id="301" r:id="rId11"/>
    <p:sldId id="302" r:id="rId12"/>
    <p:sldId id="303" r:id="rId13"/>
    <p:sldId id="291" r:id="rId14"/>
    <p:sldId id="286" r:id="rId15"/>
    <p:sldId id="28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" id="{BA15423D-F5BE-453F-9760-31F9DF1A1FAB}">
          <p14:sldIdLst>
            <p14:sldId id="256"/>
            <p14:sldId id="283"/>
          </p14:sldIdLst>
        </p14:section>
        <p14:section name="body" id="{83118C63-61FF-4E29-AFA1-1B79A18F54A2}">
          <p14:sldIdLst>
            <p14:sldId id="297"/>
            <p14:sldId id="271"/>
            <p14:sldId id="298"/>
            <p14:sldId id="299"/>
            <p14:sldId id="272"/>
            <p14:sldId id="304"/>
            <p14:sldId id="300"/>
            <p14:sldId id="301"/>
            <p14:sldId id="302"/>
            <p14:sldId id="303"/>
            <p14:sldId id="291"/>
          </p14:sldIdLst>
        </p14:section>
        <p14:section name="bye" id="{9641C49F-D50E-44F6-B639-D92AE871C9A8}">
          <p14:sldIdLst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B3603-3723-024B-8BC6-F9A912B539F8}" v="3" dt="2020-08-26T11:1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71837"/>
  </p:normalViewPr>
  <p:slideViewPr>
    <p:cSldViewPr snapToGrid="0">
      <p:cViewPr varScale="1">
        <p:scale>
          <a:sx n="84" d="100"/>
          <a:sy n="84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21/09/2020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01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Seiya</a:t>
            </a:r>
            <a:r>
              <a:rPr lang="en-US" dirty="0"/>
              <a:t> vs </a:t>
            </a:r>
            <a:r>
              <a:rPr lang="en-US" dirty="0" err="1"/>
              <a:t>Shiryu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25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00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41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b="1" i="1" kern="1200" dirty="0">
              <a:solidFill>
                <a:srgbClr val="292929"/>
              </a:solidFill>
              <a:latin typeface="medium-content-serif-fon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831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1D1E23"/>
                </a:solidFill>
                <a:effectLst/>
                <a:latin typeface="metro-web"/>
              </a:rPr>
              <a:t>HashiCorp</a:t>
            </a:r>
            <a:r>
              <a:rPr lang="en-US" b="1" i="0" dirty="0">
                <a:solidFill>
                  <a:srgbClr val="1D1E23"/>
                </a:solidFill>
                <a:effectLst/>
                <a:latin typeface="metro-web"/>
              </a:rPr>
              <a:t> Configuration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4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23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83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674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50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369540" y="518017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@everis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</a:p>
          <a:p>
            <a:pPr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78" y="2396178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D2DF5-B8FA-441E-84F5-763ED8BA54D0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Great for multi cloud customers!!!</a:t>
            </a:r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29073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endParaRPr lang="en-US" dirty="0"/>
          </a:p>
        </p:txBody>
      </p:sp>
      <p:pic>
        <p:nvPicPr>
          <p:cNvPr id="3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193D6846-247A-4F5B-A70C-DD4B01A9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81" y="2727408"/>
            <a:ext cx="1403184" cy="14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Use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C#, Py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thon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, Go, JS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 or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TS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4064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Operator for Kubernetes</a:t>
            </a:r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D22A4B27-1207-43BB-9356-9D41CA9A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95" y="2654635"/>
            <a:ext cx="1731610" cy="17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C910-8ADB-4471-B755-C4E640642842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Alpha version but very promising!!!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43528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iya Vs Shiryu par diabolumberto | Saint seiya, Art, Deviantart">
            <a:extLst>
              <a:ext uri="{FF2B5EF4-FFF2-40B4-BE49-F238E27FC236}">
                <a16:creationId xmlns:a16="http://schemas.microsoft.com/office/drawing/2014/main" id="{E5B0F0A0-E8EE-4583-9B16-363FE4D0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9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581E7BBA-613F-4E5D-9EC9-7BB03A8F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42220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FE4E5D2-344C-4675-843C-71F60EE13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3" y="696883"/>
            <a:ext cx="1731485" cy="140318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A8B9B71-CD19-4339-96E6-2DD7628D5A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7" y="3029261"/>
            <a:ext cx="1796993" cy="1798320"/>
          </a:xfrm>
          <a:prstGeom prst="rect">
            <a:avLst/>
          </a:prstGeom>
        </p:spPr>
      </p:pic>
      <p:pic>
        <p:nvPicPr>
          <p:cNvPr id="8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36E63FC5-829F-4729-9A19-FE5383BC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018" y="5177673"/>
            <a:ext cx="1646348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for post">
            <a:extLst>
              <a:ext uri="{FF2B5EF4-FFF2-40B4-BE49-F238E27FC236}">
                <a16:creationId xmlns:a16="http://schemas.microsoft.com/office/drawing/2014/main" id="{271DFD30-59CF-4107-9995-8178C57D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53" y="4202528"/>
            <a:ext cx="1798319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2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87" y="2449342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9525F16-2D0A-42DC-8344-A6578DADE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1" y="2780571"/>
            <a:ext cx="1731485" cy="140318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8110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6450AF39-35AE-41F8-B674-9E7B755C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94" y="2688919"/>
            <a:ext cx="2009613" cy="20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3EE8E627-DA21-4403-8902-33BFBED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06" y="2663707"/>
            <a:ext cx="2060036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61DDB-95ED-40D2-91A1-2003DA5B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0462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 Declarative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803347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With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procedural programming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, you have to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specify exact steps 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to get the result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854325"/>
            <a:ext cx="8433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Declarative programming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is where you say what you want 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without having to say how to do it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848F1A-5097-4EBB-BBAB-C2F3F5109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76" y="1857905"/>
            <a:ext cx="1090407" cy="1091212"/>
          </a:xfrm>
          <a:prstGeom prst="rect">
            <a:avLst/>
          </a:prstGeom>
        </p:spPr>
      </p:pic>
      <p:pic>
        <p:nvPicPr>
          <p:cNvPr id="7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8E3F4BD-9459-4EF1-866F-7D793A1C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3" y="3799766"/>
            <a:ext cx="1422991" cy="14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82323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6587"/>
            <a:ext cx="11038367" cy="1171466"/>
          </a:xfrm>
        </p:spPr>
        <p:txBody>
          <a:bodyPr/>
          <a:lstStyle/>
          <a:p>
            <a:r>
              <a:rPr lang="en-US" dirty="0"/>
              <a:t>Configuration Management vs Configuration Orchestration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548165"/>
            <a:ext cx="9018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orchestration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are designed to automate the deployment of servers and other infrastructure.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599143"/>
            <a:ext cx="8433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management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help configure the software and systems on this infrastructure that has already been provisioned.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71526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9E759B-6B47-450C-8199-BBA69912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40352"/>
              </p:ext>
            </p:extLst>
          </p:nvPr>
        </p:nvGraphicFramePr>
        <p:xfrm>
          <a:off x="838201" y="1350342"/>
          <a:ext cx="10049538" cy="464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923">
                  <a:extLst>
                    <a:ext uri="{9D8B030D-6E8A-4147-A177-3AD203B41FA5}">
                      <a16:colId xmlns:a16="http://schemas.microsoft.com/office/drawing/2014/main" val="615189529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996468685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19772453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1526600243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341052219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027767255"/>
                    </a:ext>
                  </a:extLst>
                </a:gridCol>
              </a:tblGrid>
              <a:tr h="773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7856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Procedural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Management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978949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78602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6363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C#, 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, Go, JS, 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78734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13017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8899264-C632-4A82-9B31-DD068016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87" y="3766307"/>
            <a:ext cx="660747" cy="535465"/>
          </a:xfrm>
          <a:prstGeom prst="rect">
            <a:avLst/>
          </a:prstGeom>
        </p:spPr>
      </p:pic>
      <p:pic>
        <p:nvPicPr>
          <p:cNvPr id="1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4B78A315-C099-4867-AA18-D23CFE14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07" y="2893279"/>
            <a:ext cx="730827" cy="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B5768C-B2DE-4645-B8E3-E1A89ADD6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48" y="2180047"/>
            <a:ext cx="660747" cy="661235"/>
          </a:xfrm>
          <a:prstGeom prst="rect">
            <a:avLst/>
          </a:prstGeom>
        </p:spPr>
      </p:pic>
      <p:pic>
        <p:nvPicPr>
          <p:cNvPr id="2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229AE30B-5729-4F1F-9082-86DBD68B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63" y="4499696"/>
            <a:ext cx="658671" cy="6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for post">
            <a:extLst>
              <a:ext uri="{FF2B5EF4-FFF2-40B4-BE49-F238E27FC236}">
                <a16:creationId xmlns:a16="http://schemas.microsoft.com/office/drawing/2014/main" id="{383983C8-DAD6-4400-B466-707AA866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7" y="5281860"/>
            <a:ext cx="661235" cy="6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2096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Native tool for Azure Deployment!!!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2" name="Picture 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624CECF-9E53-4E6B-9056-841EE462C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7" y="2727408"/>
            <a:ext cx="1731485" cy="1403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02319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2493A-7211-49D3-B572-232C25FB401D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Excellent for configuration management!!!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584541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222</Words>
  <Application>Microsoft Office PowerPoint</Application>
  <PresentationFormat>Widescreen</PresentationFormat>
  <Paragraphs>83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medium-content-serif-font</vt:lpstr>
      <vt:lpstr>metro-web</vt:lpstr>
      <vt:lpstr>Segoe UI</vt:lpstr>
      <vt:lpstr>Tema de Office</vt:lpstr>
      <vt:lpstr>PowerPoint Presentation</vt:lpstr>
      <vt:lpstr>Sponsors</vt:lpstr>
      <vt:lpstr>IaC Tools</vt:lpstr>
      <vt:lpstr>Emerging IaC Tools</vt:lpstr>
      <vt:lpstr>Procedural vs Declarative</vt:lpstr>
      <vt:lpstr>Configuration Management vs Configuration Orchestration</vt:lpstr>
      <vt:lpstr>Comparing IaC Tools</vt:lpstr>
      <vt:lpstr>ARM</vt:lpstr>
      <vt:lpstr>Ansible</vt:lpstr>
      <vt:lpstr>Terraform</vt:lpstr>
      <vt:lpstr>Pulumi</vt:lpstr>
      <vt:lpstr>Azure Service Operator for Kubernetes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36</cp:revision>
  <dcterms:created xsi:type="dcterms:W3CDTF">2018-11-16T16:29:33Z</dcterms:created>
  <dcterms:modified xsi:type="dcterms:W3CDTF">2020-09-21T19:07:41Z</dcterms:modified>
</cp:coreProperties>
</file>